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4" r:id="rId21"/>
    <p:sldId id="288" r:id="rId22"/>
    <p:sldId id="346" r:id="rId23"/>
    <p:sldId id="347" r:id="rId24"/>
    <p:sldId id="309" r:id="rId2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29/08/2019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29/08/2019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29/08/2019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JUNIO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9" y="1899919"/>
            <a:ext cx="7597553" cy="38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JUNIO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69" y="1951102"/>
            <a:ext cx="6706181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13" y="1848546"/>
            <a:ext cx="7825797" cy="40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74" y="1800859"/>
            <a:ext cx="8398276" cy="40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JUNIO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1" y="1710863"/>
            <a:ext cx="6419644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9" y="1847530"/>
            <a:ext cx="8845235" cy="38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1" y="1816130"/>
            <a:ext cx="8913181" cy="390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2" y="1773365"/>
            <a:ext cx="8863342" cy="42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1" y="1665838"/>
            <a:ext cx="8917663" cy="42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JUNIO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61" y="1772362"/>
            <a:ext cx="6535478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51" y="1863856"/>
            <a:ext cx="8025414" cy="38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3" y="1886971"/>
            <a:ext cx="7774142" cy="37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JUNIO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67" y="1823075"/>
            <a:ext cx="7041490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29/08/2019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7" y="1752470"/>
            <a:ext cx="8139990" cy="419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101</Orden>
    <Formato xmlns="8cf1b8fd-72df-4c21-8306-a5f720778edf">/Style%20Library/Images/ppt.svg</Forma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8cf1b8fd-72df-4c21-8306-a5f720778edf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15877</TotalTime>
  <Words>340</Words>
  <Application>Microsoft Office PowerPoint</Application>
  <PresentationFormat>Presentación en pantalla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JUNIO 2019</dc:title>
  <dc:creator>CAMILO</dc:creator>
  <cp:lastModifiedBy>Jesika Soto Rodriguez</cp:lastModifiedBy>
  <cp:revision>358</cp:revision>
  <cp:lastPrinted>2016-11-09T21:48:51Z</cp:lastPrinted>
  <dcterms:created xsi:type="dcterms:W3CDTF">2015-08-10T15:28:24Z</dcterms:created>
  <dcterms:modified xsi:type="dcterms:W3CDTF">2019-08-29T21:47:58Z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